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2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835696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фитнес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4664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– до 30 минут.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lechenie-depressii-sporto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103124">
            <a:off x="4260335" y="2487869"/>
            <a:ext cx="3336646" cy="35284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20688" y="251520"/>
            <a:ext cx="5472608" cy="10801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5148064"/>
            <a:ext cx="5013176" cy="19442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Бареева</a:t>
            </a:r>
            <a:r>
              <a:rPr lang="ru-RU" sz="2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Елена Васильевна </a:t>
            </a:r>
          </a:p>
          <a:p>
            <a:pPr algn="ctr"/>
            <a:r>
              <a:rPr lang="ru-RU" sz="2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 </a:t>
            </a:r>
          </a:p>
          <a:p>
            <a:pPr algn="ctr"/>
            <a:r>
              <a:rPr lang="ru-RU" sz="2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edu.tatar.ru/upload/anketas/452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3604" y="1475656"/>
            <a:ext cx="3564396" cy="4752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399-3990051_dumbbells-clipart-kids-fitness-png-downlo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29820">
            <a:off x="4565833" y="6458233"/>
            <a:ext cx="2224753" cy="23713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7281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/>
              <a:t>  </a:t>
            </a:r>
            <a:r>
              <a:rPr lang="ru-RU" sz="24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повышение уровня физической подготовленности детей и укрепление их здоровья при подготовке к школе.</a:t>
            </a:r>
            <a:endParaRPr lang="ru-RU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572000"/>
            <a:ext cx="6336704" cy="42484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формировать устойчивое равновесие и правильную осанку у детей;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развивать координацию движений;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развивать физические качества: быстроту, силу, выносливость, ловкость;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воспитывать морально-волевые качества: уверенность, выдержку, сосредоточенность, внимание;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воспитывать интерес к физическим упражнениям и желание заниматься фитнесом.</a:t>
            </a:r>
          </a:p>
          <a:p>
            <a:r>
              <a:rPr lang="ru-RU" dirty="0" smtClean="0"/>
              <a:t> </a:t>
            </a:r>
          </a:p>
          <a:p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96952" y="3923928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4664" y="2339752"/>
            <a:ext cx="6076056" cy="38164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укрепить здоровье детей; </a:t>
            </a:r>
          </a:p>
          <a:p>
            <a:pPr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сформировать устойчивое равновесие, улучшить координацию движений;</a:t>
            </a:r>
          </a:p>
          <a:p>
            <a:pPr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повысить физические качества;</a:t>
            </a:r>
          </a:p>
          <a:p>
            <a:pPr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сформировать устойчивый интерес к занятиям фитнесом.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0d5ff89e7ae550576f6d89e04af5caa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6792" y="6156176"/>
            <a:ext cx="3717032" cy="2747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184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12</cp:revision>
  <dcterms:created xsi:type="dcterms:W3CDTF">2020-12-21T08:09:28Z</dcterms:created>
  <dcterms:modified xsi:type="dcterms:W3CDTF">2020-12-22T07:02:48Z</dcterms:modified>
</cp:coreProperties>
</file>